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56" r:id="rId2"/>
    <p:sldId id="258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679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298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176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281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61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652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22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120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507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83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286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868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420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15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81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/>
              <a:t>Gravitational Lensing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4301" y="5268147"/>
            <a:ext cx="10572000" cy="434974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Kindall Sellers, Donald Williams Jr., Sam Strauss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97813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Gravitational Lensing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18712" y="2222287"/>
            <a:ext cx="4781988" cy="363651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Definition: Gravitational lensing acts as a magnifying glass for distant objects, making them easier to observe. </a:t>
            </a:r>
            <a:endParaRPr lang="en-US" sz="3200" dirty="0"/>
          </a:p>
        </p:txBody>
      </p:sp>
      <p:pic>
        <p:nvPicPr>
          <p:cNvPr id="4" name="Content Placeholder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900" y="2222287"/>
            <a:ext cx="4949825" cy="371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521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and Uses of Gravitational Lensing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0" y="2222287"/>
            <a:ext cx="5429686" cy="3636511"/>
          </a:xfrm>
        </p:spPr>
        <p:txBody>
          <a:bodyPr/>
          <a:lstStyle/>
          <a:p>
            <a:endParaRPr lang="en-US" sz="3200" dirty="0" smtClean="0"/>
          </a:p>
          <a:p>
            <a:r>
              <a:rPr lang="en-US" sz="3200" dirty="0"/>
              <a:t>D</a:t>
            </a:r>
            <a:r>
              <a:rPr lang="en-US" sz="3200" dirty="0" smtClean="0"/>
              <a:t>istant galaxies</a:t>
            </a:r>
            <a:endParaRPr lang="en-US" sz="3200" dirty="0"/>
          </a:p>
          <a:p>
            <a:r>
              <a:rPr lang="en-US" sz="3200" dirty="0"/>
              <a:t>D</a:t>
            </a:r>
            <a:r>
              <a:rPr lang="en-US" sz="3200" dirty="0" smtClean="0"/>
              <a:t>ark matter</a:t>
            </a:r>
          </a:p>
          <a:p>
            <a:r>
              <a:rPr lang="en-US" sz="3200" dirty="0" smtClean="0"/>
              <a:t>Other invisible objects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037" y="2531612"/>
            <a:ext cx="4174290" cy="299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361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nature.com/nature/journal/v417/n6892/images/417905a-f1.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" r="2410"/>
          <a:stretch/>
        </p:blipFill>
        <p:spPr bwMode="auto">
          <a:xfrm>
            <a:off x="1955800" y="2349500"/>
            <a:ext cx="7683500" cy="391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715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</a:t>
            </a:r>
            <a:r>
              <a:rPr lang="en-US" dirty="0"/>
              <a:t>What Is Gravitational Lensing? - Universe Today." </a:t>
            </a:r>
            <a:r>
              <a:rPr lang="en-US" i="1" dirty="0"/>
              <a:t>Universe Today</a:t>
            </a:r>
            <a:r>
              <a:rPr lang="en-US" dirty="0"/>
              <a:t>. </a:t>
            </a:r>
            <a:r>
              <a:rPr lang="en-US" dirty="0" err="1"/>
              <a:t>N.p</a:t>
            </a:r>
            <a:r>
              <a:rPr lang="en-US" dirty="0"/>
              <a:t>., 05 Feb. 2015. Web. </a:t>
            </a:r>
            <a:r>
              <a:rPr lang="en-US" dirty="0" smtClean="0"/>
              <a:t>		09 </a:t>
            </a:r>
            <a:r>
              <a:rPr lang="en-US" dirty="0"/>
              <a:t>May 2016</a:t>
            </a:r>
            <a:r>
              <a:rPr lang="en-US" dirty="0" smtClean="0"/>
              <a:t>.</a:t>
            </a:r>
          </a:p>
          <a:p>
            <a:r>
              <a:rPr lang="en-US" i="1" dirty="0"/>
              <a:t>Nature.com</a:t>
            </a:r>
            <a:r>
              <a:rPr lang="en-US" dirty="0"/>
              <a:t>. Nature Publishing Group, </a:t>
            </a:r>
            <a:r>
              <a:rPr lang="en-US" dirty="0" err="1"/>
              <a:t>n.d.</a:t>
            </a:r>
            <a:r>
              <a:rPr lang="en-US" dirty="0"/>
              <a:t> Web. 09 May 2016.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85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24</TotalTime>
  <Words>57</Words>
  <Application>Microsoft Office PowerPoint</Application>
  <PresentationFormat>Widescreen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2</vt:lpstr>
      <vt:lpstr>Quotable</vt:lpstr>
      <vt:lpstr>Gravitational Lensing</vt:lpstr>
      <vt:lpstr>Gravitational Lensing </vt:lpstr>
      <vt:lpstr>Facts and Uses of Gravitational Lensing  </vt:lpstr>
      <vt:lpstr>PowerPoint Presentation</vt:lpstr>
      <vt:lpstr>Works Cited</vt:lpstr>
    </vt:vector>
  </TitlesOfParts>
  <Company>Muscogee County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 Donald W</dc:creator>
  <cp:lastModifiedBy>Youngblood David C</cp:lastModifiedBy>
  <cp:revision>4</cp:revision>
  <dcterms:created xsi:type="dcterms:W3CDTF">2016-05-04T19:16:29Z</dcterms:created>
  <dcterms:modified xsi:type="dcterms:W3CDTF">2016-05-12T19:28:55Z</dcterms:modified>
</cp:coreProperties>
</file>